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/>
              <a:t> | Tasi Software, S.A. de C.V. | alejandro_castillo@tasisoft.com | 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6.0.31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Deva" typeface="Mangal"/>
        <a:font script="Thai" typeface="Angsana New"/>
        <a:font script="Jpan" typeface="游ゴシック Light"/>
        <a:font script="Syrj" typeface="Estrangelo Edessa"/>
        <a:font script="Phag" typeface="Phagspa"/>
        <a:font script="Thaa" typeface="MV Boli"/>
        <a:font script="Orya" typeface="Kalinga"/>
        <a:font script="Hans" typeface="等线 Light"/>
        <a:font script="Tibt" typeface="Microsoft Himalaya"/>
        <a:font script="Gujr" typeface="Shruti"/>
        <a:font script="Uigh" typeface="Microsoft Uighur"/>
        <a:font script="Beng" typeface="Vrinda"/>
        <a:font script="Cans" typeface="Euphemia"/>
        <a:font script="Laoo" typeface="DokChampa"/>
        <a:font script="Arab" typeface="Times New Roman"/>
        <a:font script="Mlym" typeface="Kartika"/>
        <a:font script="Osma" typeface="Ebrima"/>
        <a:font script="Taml" typeface="Latha"/>
        <a:font script="Olck" typeface="Nirmala UI"/>
        <a:font script="Hant" typeface="新細明體"/>
        <a:font script="Yiii" typeface="Microsoft Yi Baiti"/>
        <a:font script="Cher" typeface="Plantagenet Cherokee"/>
        <a:font script="Syrn" typeface="Estrangelo Edessa"/>
        <a:font script="Telu" typeface="Gautami"/>
        <a:font script="Khmr" typeface="MoolBoran"/>
        <a:font script="Guru" typeface="Raavi"/>
        <a:font script="Java" typeface="Javanese Text"/>
        <a:font script="Nkoo" typeface="Ebrima"/>
        <a:font script="Viet" typeface="Times New Roman"/>
        <a:font script="Hebr" typeface="Times New Roman"/>
        <a:font script="Knda" typeface="Tunga"/>
        <a:font script="Sinh" typeface="Iskoola Pota"/>
        <a:font script="Sora" typeface="Nirmala UI"/>
        <a:font script="Geor" typeface="Sylfaen"/>
        <a:font script="Bugi" typeface="Leelawadee UI"/>
        <a:font script="Syrc" typeface="Estrangelo Edessa"/>
        <a:font script="Armn" typeface="Arial"/>
        <a:font script="Syre" typeface="Estrangelo Edessa"/>
        <a:font script="Ethi" typeface="Nyala"/>
        <a:font script="Hang" typeface="맑은 고딕"/>
        <a:font script="Bopo" typeface="Microsoft JhengHei"/>
        <a:font script="Tale" typeface="Microsoft Tai Le"/>
        <a:font script="Lisu" typeface="Segoe UI"/>
        <a:font script="Mong" typeface="Mongolian Baiti"/>
        <a:font script="Tfng" typeface="Ebrima"/>
        <a:font script="Mymr" typeface="Myanmar Text"/>
        <a:font script="Talu" typeface="Microsoft New Tai Lue"/>
      </a:majorFont>
      <a:minorFont>
        <a:latin typeface="Aptos" panose="02110004020202020204"/>
        <a:ea typeface=""/>
        <a:cs typeface=""/>
        <a:font script="Deva" typeface="Mangal"/>
        <a:font script="Thai" typeface="Cordia New"/>
        <a:font script="Jpan" typeface="游ゴシック"/>
        <a:font script="Syrj" typeface="Estrangelo Edessa"/>
        <a:font script="Phag" typeface="Phagspa"/>
        <a:font script="Thaa" typeface="MV Boli"/>
        <a:font script="Orya" typeface="Kalinga"/>
        <a:font script="Hans" typeface="等线"/>
        <a:font script="Tibt" typeface="Microsoft Himalaya"/>
        <a:font script="Gujr" typeface="Shruti"/>
        <a:font script="Uigh" typeface="Microsoft Uighur"/>
        <a:font script="Beng" typeface="Vrinda"/>
        <a:font script="Cans" typeface="Euphemia"/>
        <a:font script="Laoo" typeface="DokChampa"/>
        <a:font script="Arab" typeface="Arial"/>
        <a:font script="Mlym" typeface="Kartika"/>
        <a:font script="Osma" typeface="Ebrima"/>
        <a:font script="Taml" typeface="Latha"/>
        <a:font script="Olck" typeface="Nirmala UI"/>
        <a:font script="Hant" typeface="新細明體"/>
        <a:font script="Yiii" typeface="Microsoft Yi Baiti"/>
        <a:font script="Cher" typeface="Plantagenet Cherokee"/>
        <a:font script="Syrn" typeface="Estrangelo Edessa"/>
        <a:font script="Telu" typeface="Gautami"/>
        <a:font script="Khmr" typeface="DaunPenh"/>
        <a:font script="Guru" typeface="Raavi"/>
        <a:font script="Java" typeface="Javanese Text"/>
        <a:font script="Nkoo" typeface="Ebrima"/>
        <a:font script="Viet" typeface="Arial"/>
        <a:font script="Hebr" typeface="Arial"/>
        <a:font script="Knda" typeface="Tunga"/>
        <a:font script="Sinh" typeface="Iskoola Pota"/>
        <a:font script="Sora" typeface="Nirmala UI"/>
        <a:font script="Geor" typeface="Sylfaen"/>
        <a:font script="Bugi" typeface="Leelawadee UI"/>
        <a:font script="Syrc" typeface="Estrangelo Edessa"/>
        <a:font script="Armn" typeface="Arial"/>
        <a:font script="Syre" typeface="Estrangelo Edessa"/>
        <a:font script="Ethi" typeface="Nyala"/>
        <a:font script="Hang" typeface="맑은 고딕"/>
        <a:font script="Bopo" typeface="Microsoft JhengHei"/>
        <a:font script="Tale" typeface="Microsoft Tai Le"/>
        <a:font script="Lisu" typeface="Segoe UI"/>
        <a:font script="Mong" typeface="Mongolian Baiti"/>
        <a:font script="Tfng" typeface="Ebrima"/>
        <a:font script="Mymr" typeface="Myanmar Text"/>
        <a:font script="Talu" typeface="Microsoft New Tai L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2024-07-27T07:47:45.8253223Z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